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endParaRPr lang="uk-UA" sz="3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270" y="4365000"/>
            <a:ext cx="282892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20" y="2133601"/>
            <a:ext cx="4465548" cy="45165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епідеміології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патогенезу,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межах,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урахуванням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68" y="4080933"/>
            <a:ext cx="3279492" cy="229182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169333" y="237067"/>
            <a:ext cx="8382000" cy="636693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зможе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ВІЛінфекції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хвороб,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зустрітися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Здійснювати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диференціальну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неінфекційних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ВІЛ-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інфекцією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зустрічаються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наявності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неінфекційної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тактику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госпіталізації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ізоляції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інфікованих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947333"/>
            <a:ext cx="8466667" cy="506306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навчитись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изначати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тактику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Діагностувати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ВІЛ-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будь-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асоційованих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нею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здоров'я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Демонструвати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ВІЛ-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інфекцію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1200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8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37" y="5104342"/>
            <a:ext cx="1579563" cy="16012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92" y="204258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1407</TotalTime>
  <Words>171</Words>
  <Application>Microsoft Office PowerPoint</Application>
  <PresentationFormat>Экран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Актуальні проблеми ВІЛ-інфекції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42</cp:revision>
  <dcterms:created xsi:type="dcterms:W3CDTF">2012-11-28T20:51:53Z</dcterms:created>
  <dcterms:modified xsi:type="dcterms:W3CDTF">2024-04-15T18:34:32Z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